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7" r:id="rId2"/>
    <p:sldId id="258" r:id="rId3"/>
    <p:sldId id="259" r:id="rId4"/>
    <p:sldId id="260" r:id="rId5"/>
    <p:sldId id="263" r:id="rId6"/>
    <p:sldId id="261" r:id="rId7"/>
    <p:sldId id="265" r:id="rId8"/>
    <p:sldId id="264" r:id="rId9"/>
    <p:sldId id="270" r:id="rId10"/>
    <p:sldId id="269" r:id="rId11"/>
    <p:sldId id="278" r:id="rId12"/>
    <p:sldId id="271" r:id="rId13"/>
    <p:sldId id="274" r:id="rId14"/>
    <p:sldId id="272" r:id="rId15"/>
    <p:sldId id="292" r:id="rId16"/>
    <p:sldId id="275" r:id="rId17"/>
    <p:sldId id="276" r:id="rId18"/>
    <p:sldId id="277" r:id="rId19"/>
    <p:sldId id="279" r:id="rId20"/>
    <p:sldId id="285" r:id="rId21"/>
    <p:sldId id="280" r:id="rId22"/>
    <p:sldId id="281" r:id="rId23"/>
    <p:sldId id="282" r:id="rId24"/>
    <p:sldId id="283" r:id="rId25"/>
    <p:sldId id="284" r:id="rId26"/>
    <p:sldId id="288" r:id="rId27"/>
    <p:sldId id="291" r:id="rId28"/>
    <p:sldId id="293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69741" autoAdjust="0"/>
  </p:normalViewPr>
  <p:slideViewPr>
    <p:cSldViewPr>
      <p:cViewPr>
        <p:scale>
          <a:sx n="69" d="100"/>
          <a:sy n="69" d="100"/>
        </p:scale>
        <p:origin x="-1998" y="-6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82645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36903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41082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78226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24890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09689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24.06.2019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49719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24.06.2019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62277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24.06.2019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77129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5512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03191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24.06.2019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4034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274638"/>
            <a:ext cx="7931224" cy="842965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Д. А. Гранин. Жизнь и творчество</a:t>
            </a:r>
            <a:endParaRPr lang="ru-RU" sz="2800" b="1" dirty="0"/>
          </a:p>
        </p:txBody>
      </p:sp>
      <p:pic>
        <p:nvPicPr>
          <p:cNvPr id="3074" name="Picture 2" descr="C:\Users\odevseeva\Desktop\20190124_1016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980728"/>
            <a:ext cx="4031169" cy="5654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92126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Autofit/>
          </a:bodyPr>
          <a:lstStyle/>
          <a:p>
            <a:r>
              <a:rPr lang="ru-RU" sz="2400" b="1" dirty="0" smtClean="0"/>
              <a:t>Александр Попов, человек, подаривший миру радио</a:t>
            </a:r>
            <a:endParaRPr lang="ru-RU" sz="2400" b="1" dirty="0"/>
          </a:p>
        </p:txBody>
      </p:sp>
      <p:pic>
        <p:nvPicPr>
          <p:cNvPr id="1026" name="Picture 2" descr="C:\Users\odevseeva\Desktop\IMG_366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95" t="6466" r="15155" b="12738"/>
          <a:stretch/>
        </p:blipFill>
        <p:spPr bwMode="auto">
          <a:xfrm rot="5400000">
            <a:off x="1794178" y="1742326"/>
            <a:ext cx="5669676" cy="4146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73833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7992"/>
          </a:xfrm>
        </p:spPr>
        <p:txBody>
          <a:bodyPr>
            <a:normAutofit/>
          </a:bodyPr>
          <a:lstStyle/>
          <a:p>
            <a:r>
              <a:rPr lang="ru-RU" sz="2000" b="1" dirty="0" smtClean="0"/>
              <a:t>    Женщины-писательницы в истории литературы</a:t>
            </a:r>
            <a:endParaRPr lang="ru-RU" sz="2000" b="1" dirty="0"/>
          </a:p>
        </p:txBody>
      </p:sp>
      <p:pic>
        <p:nvPicPr>
          <p:cNvPr id="4099" name="Picture 3" descr="C:\Users\odevseeva\Desktop\20190313_15501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59" t="7481" r="12800" b="40"/>
          <a:stretch/>
        </p:blipFill>
        <p:spPr bwMode="auto">
          <a:xfrm rot="5400000">
            <a:off x="2127695" y="1776735"/>
            <a:ext cx="5504314" cy="4216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83750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latin typeface="+mn-lt"/>
              </a:rPr>
              <a:t>Юрий </a:t>
            </a:r>
            <a:r>
              <a:rPr lang="ru-RU" sz="2800" b="1" dirty="0">
                <a:latin typeface="+mn-lt"/>
              </a:rPr>
              <a:t>Г</a:t>
            </a:r>
            <a:r>
              <a:rPr lang="ru-RU" sz="2800" b="1" dirty="0" smtClean="0">
                <a:latin typeface="+mn-lt"/>
              </a:rPr>
              <a:t>агарин</a:t>
            </a:r>
            <a:endParaRPr lang="ru-RU" sz="2800" b="1" dirty="0">
              <a:latin typeface="+mn-lt"/>
            </a:endParaRPr>
          </a:p>
        </p:txBody>
      </p:sp>
      <p:pic>
        <p:nvPicPr>
          <p:cNvPr id="2050" name="Picture 2" descr="C:\Users\odevseeva\Desktop\20190318_10564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8" r="14112" b="5351"/>
          <a:stretch/>
        </p:blipFill>
        <p:spPr bwMode="auto">
          <a:xfrm rot="5400000">
            <a:off x="2009911" y="2030649"/>
            <a:ext cx="5373120" cy="3849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86828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135 лет со Дня рождения </a:t>
            </a:r>
            <a:br>
              <a:rPr lang="ru-RU" b="1" dirty="0" smtClean="0"/>
            </a:br>
            <a:r>
              <a:rPr lang="ru-RU" b="1" dirty="0" smtClean="0"/>
              <a:t>А. Р. Беляева </a:t>
            </a:r>
            <a:endParaRPr lang="ru-RU" b="1" dirty="0"/>
          </a:p>
        </p:txBody>
      </p:sp>
      <p:pic>
        <p:nvPicPr>
          <p:cNvPr id="1026" name="Picture 2" descr="C:\Users\odevseeva\Desktop\20190322_15131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6" b="8531"/>
          <a:stretch/>
        </p:blipFill>
        <p:spPr bwMode="auto">
          <a:xfrm>
            <a:off x="139134" y="1721224"/>
            <a:ext cx="8705749" cy="3579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22520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21 </a:t>
            </a:r>
            <a:r>
              <a:rPr lang="ru-RU" b="1" dirty="0"/>
              <a:t>марта – День поэзии</a:t>
            </a:r>
            <a:br>
              <a:rPr lang="ru-RU" b="1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ru-RU" b="1" dirty="0" smtClean="0"/>
          </a:p>
        </p:txBody>
      </p:sp>
      <p:pic>
        <p:nvPicPr>
          <p:cNvPr id="1026" name="Picture 2" descr="C:\Users\odevseeva\Desktop\IMG_366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61" t="34829" r="19947" b="27374"/>
          <a:stretch/>
        </p:blipFill>
        <p:spPr bwMode="auto">
          <a:xfrm>
            <a:off x="472615" y="1628800"/>
            <a:ext cx="8100392" cy="3056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47342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Новые поступления</a:t>
            </a:r>
            <a:endParaRPr lang="ru-RU" sz="2800" b="1" dirty="0"/>
          </a:p>
        </p:txBody>
      </p:sp>
      <p:pic>
        <p:nvPicPr>
          <p:cNvPr id="1026" name="Picture 2" descr="C:\Users\odevseeva\Desktop\20190613_09311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58" t="3727" r="5971"/>
          <a:stretch/>
        </p:blipFill>
        <p:spPr bwMode="auto">
          <a:xfrm>
            <a:off x="1000809" y="1124744"/>
            <a:ext cx="7320921" cy="5171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33414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27 марта – Международный день театра</a:t>
            </a:r>
            <a:endParaRPr lang="ru-RU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795"/>
          <a:stretch/>
        </p:blipFill>
        <p:spPr bwMode="auto">
          <a:xfrm>
            <a:off x="97073" y="1781872"/>
            <a:ext cx="8654674" cy="4061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0625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/>
              <a:t>Новые журналы</a:t>
            </a:r>
            <a:endParaRPr lang="ru-RU" sz="2800" b="1" dirty="0"/>
          </a:p>
        </p:txBody>
      </p:sp>
      <p:pic>
        <p:nvPicPr>
          <p:cNvPr id="2050" name="Picture 2" descr="C:\Users\odevseeva\Desktop\20190408_1358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065445" y="2263147"/>
            <a:ext cx="4971934" cy="2983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33709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13216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1 апреля – 210 лет со Дня рождения Н.В. Гоголя</a:t>
            </a:r>
            <a:endParaRPr lang="ru-RU" sz="2400" b="1" dirty="0"/>
          </a:p>
        </p:txBody>
      </p:sp>
      <p:pic>
        <p:nvPicPr>
          <p:cNvPr id="3074" name="Picture 2" descr="C:\Users\odevseeva\Desktop\20190408_13050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61" r="3391"/>
          <a:stretch/>
        </p:blipFill>
        <p:spPr bwMode="auto">
          <a:xfrm rot="5400000">
            <a:off x="2097750" y="1831809"/>
            <a:ext cx="5215719" cy="3727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93848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12 апреля – День космонавтики</a:t>
            </a:r>
            <a:endParaRPr lang="ru-RU" b="1" dirty="0"/>
          </a:p>
        </p:txBody>
      </p:sp>
      <p:pic>
        <p:nvPicPr>
          <p:cNvPr id="3" name="Picture 2" descr="C:\Users\odevseeva\Desktop\20190412_1228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84784"/>
            <a:ext cx="8501447" cy="5100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15832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/>
              <a:t>День студента</a:t>
            </a:r>
            <a:endParaRPr lang="ru-RU" sz="3200" b="1" dirty="0"/>
          </a:p>
        </p:txBody>
      </p:sp>
      <p:pic>
        <p:nvPicPr>
          <p:cNvPr id="4098" name="Picture 2" descr="C:\Users\odevseeva\Desktop\20190125_1650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96752"/>
            <a:ext cx="8669749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71474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/>
              <a:t>Новые журналы </a:t>
            </a:r>
            <a:endParaRPr lang="ru-RU" sz="3200" b="1" dirty="0"/>
          </a:p>
        </p:txBody>
      </p:sp>
      <p:pic>
        <p:nvPicPr>
          <p:cNvPr id="1026" name="Picture 2" descr="C:\Users\odevseeva\Desktop\20190521_12213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90" r="4301"/>
          <a:stretch/>
        </p:blipFill>
        <p:spPr bwMode="auto">
          <a:xfrm rot="5400000">
            <a:off x="1581922" y="1738559"/>
            <a:ext cx="5755922" cy="4096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06815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97768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b="1" dirty="0" smtClean="0"/>
              <a:t>В. П. Астафьев Жизнь и творчество</a:t>
            </a:r>
            <a:br>
              <a:rPr lang="ru-RU" sz="3200" b="1" dirty="0" smtClean="0"/>
            </a:br>
            <a:r>
              <a:rPr lang="ru-RU" sz="3200" b="1" dirty="0" smtClean="0"/>
              <a:t>к 95-летию со дня рождения</a:t>
            </a:r>
            <a:endParaRPr lang="ru-RU" sz="3200" b="1" dirty="0"/>
          </a:p>
        </p:txBody>
      </p:sp>
      <p:pic>
        <p:nvPicPr>
          <p:cNvPr id="1026" name="Picture 2" descr="C:\Users\odevseeva\Desktop\20190506_11045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1" r="10385"/>
          <a:stretch/>
        </p:blipFill>
        <p:spPr bwMode="auto">
          <a:xfrm rot="5400000">
            <a:off x="2112720" y="1927840"/>
            <a:ext cx="5283198" cy="4109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73505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9 мая – День Великой Победы</a:t>
            </a:r>
            <a:endParaRPr lang="ru-RU" b="1" dirty="0"/>
          </a:p>
        </p:txBody>
      </p:sp>
      <p:pic>
        <p:nvPicPr>
          <p:cNvPr id="2050" name="Picture 2" descr="C:\Users\odevseeva\Desktop\20190513_0837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389856"/>
            <a:ext cx="8172400" cy="4903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71031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Дорогами Победы</a:t>
            </a:r>
            <a:endParaRPr lang="ru-RU" dirty="0"/>
          </a:p>
        </p:txBody>
      </p:sp>
      <p:pic>
        <p:nvPicPr>
          <p:cNvPr id="1026" name="Picture 2" descr="C:\Users\odevseeva\Desktop\IMG_759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985474" y="2199101"/>
            <a:ext cx="5149997" cy="3433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00073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95-летие со дня рождения Булата Окуджавы</a:t>
            </a:r>
            <a:endParaRPr lang="ru-RU" b="1" dirty="0"/>
          </a:p>
        </p:txBody>
      </p:sp>
      <p:pic>
        <p:nvPicPr>
          <p:cNvPr id="1026" name="Picture 2" descr="C:\Users\odevseeva\Desktop\20190521_14205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888" y="1717830"/>
            <a:ext cx="7755227" cy="4653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25693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220 лет со дня рождения </a:t>
            </a:r>
            <a:br>
              <a:rPr lang="ru-RU" b="1" dirty="0" smtClean="0"/>
            </a:br>
            <a:r>
              <a:rPr lang="ru-RU" b="1" dirty="0" smtClean="0"/>
              <a:t>Оноре де Бальзака</a:t>
            </a:r>
            <a:endParaRPr lang="ru-RU" b="1" dirty="0"/>
          </a:p>
        </p:txBody>
      </p:sp>
      <p:pic>
        <p:nvPicPr>
          <p:cNvPr id="1026" name="Picture 2" descr="C:\Users\odevseeva\Desktop\20190521_14425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240" y="1556792"/>
            <a:ext cx="8280252" cy="49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89519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358775" y="274638"/>
            <a:ext cx="8785225" cy="561975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24 мая – День Славянской письменности и культуры</a:t>
            </a:r>
            <a:endParaRPr lang="ru-RU" sz="2800" b="1" dirty="0"/>
          </a:p>
        </p:txBody>
      </p:sp>
      <p:pic>
        <p:nvPicPr>
          <p:cNvPr id="1026" name="Picture 2" descr="C:\Users\odevseeva\Desktop\20190529_10313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679036" y="1929476"/>
            <a:ext cx="5823860" cy="3494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39974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В мире А. С. Пушкина «Я памятник себе воздвиг нерукотворный…»</a:t>
            </a:r>
            <a:endParaRPr lang="ru-RU" b="1" dirty="0"/>
          </a:p>
        </p:txBody>
      </p:sp>
      <p:pic>
        <p:nvPicPr>
          <p:cNvPr id="1026" name="Picture 2" descr="C:\Users\odevseeva\Desktop\20190607_11060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36" r="8413"/>
          <a:stretch/>
        </p:blipFill>
        <p:spPr bwMode="auto">
          <a:xfrm rot="5400000">
            <a:off x="162623" y="2293762"/>
            <a:ext cx="4788451" cy="3602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odevseeva\Desktop\20190607_11052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70" r="5555"/>
          <a:stretch/>
        </p:blipFill>
        <p:spPr bwMode="auto">
          <a:xfrm rot="5400000">
            <a:off x="4285406" y="2290061"/>
            <a:ext cx="4790723" cy="361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89665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/>
              <a:t>23.06.2019 – 130 лет со дня рождения русской поэтессы А. А. Ахматовой</a:t>
            </a:r>
            <a:br>
              <a:rPr lang="ru-RU" sz="2800" b="1" dirty="0"/>
            </a:br>
            <a:endParaRPr lang="ru-RU" sz="2800" b="1" dirty="0"/>
          </a:p>
        </p:txBody>
      </p:sp>
      <p:pic>
        <p:nvPicPr>
          <p:cNvPr id="1026" name="Picture 2" descr="C:\Users\odevseeva\Desktop\20190624_09382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3" r="3873"/>
          <a:stretch/>
        </p:blipFill>
        <p:spPr bwMode="auto">
          <a:xfrm rot="5400000">
            <a:off x="1892169" y="1932367"/>
            <a:ext cx="5501676" cy="3742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90453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odevseeva\Desktop\20190124_10165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022917" y="1945635"/>
            <a:ext cx="5904656" cy="3542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274638"/>
            <a:ext cx="7571184" cy="418058"/>
          </a:xfrm>
        </p:spPr>
        <p:txBody>
          <a:bodyPr>
            <a:normAutofit/>
          </a:bodyPr>
          <a:lstStyle/>
          <a:p>
            <a:r>
              <a:rPr lang="ru-RU" sz="1800" b="1" dirty="0" smtClean="0"/>
              <a:t>75 лет со дня снятия блокады Ленинграда</a:t>
            </a:r>
            <a:endParaRPr lang="ru-RU" sz="1800" b="1" dirty="0"/>
          </a:p>
        </p:txBody>
      </p:sp>
    </p:spTree>
    <p:extLst>
      <p:ext uri="{BB962C8B-B14F-4D97-AF65-F5344CB8AC3E}">
        <p14:creationId xmlns:p14="http://schemas.microsoft.com/office/powerpoint/2010/main" val="35118423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/>
              <a:t>День борьбы с ненормативной лексикой </a:t>
            </a:r>
            <a:endParaRPr lang="ru-RU" sz="32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odevseeva\Desktop\IMG_19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460781"/>
            <a:ext cx="7560840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8981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02234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8 февраля – 185 лет со Дня рождения  Дмитрия Ивановича Менделеева</a:t>
            </a:r>
            <a:endParaRPr lang="ru-RU" b="1" dirty="0"/>
          </a:p>
        </p:txBody>
      </p:sp>
      <p:pic>
        <p:nvPicPr>
          <p:cNvPr id="3074" name="Picture 2" descr="C:\Users\odevseeva\Desktop\20190220_11084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27" y="2852936"/>
            <a:ext cx="8820472" cy="3104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56317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 idx="4294967295"/>
          </p:nvPr>
        </p:nvSpPr>
        <p:spPr>
          <a:xfrm>
            <a:off x="914400" y="34925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ru-RU" sz="2700" b="1" dirty="0" smtClean="0"/>
              <a:t>10 февраля – день </a:t>
            </a:r>
            <a:r>
              <a:rPr lang="ru-RU" sz="2700" b="1" dirty="0"/>
              <a:t>памяти </a:t>
            </a:r>
            <a:r>
              <a:rPr lang="ru-RU" sz="2700" b="1" dirty="0" smtClean="0"/>
              <a:t>                  И.А. Крылов. </a:t>
            </a:r>
            <a:r>
              <a:rPr lang="ru-RU" sz="2700" b="1" dirty="0"/>
              <a:t>Жизнь и </a:t>
            </a:r>
            <a:r>
              <a:rPr lang="ru-RU" sz="2700" b="1" dirty="0" smtClean="0"/>
              <a:t>	А.С. Пушкина		</a:t>
            </a:r>
            <a:r>
              <a:rPr lang="ru-RU" sz="2700" b="1" dirty="0"/>
              <a:t>		</a:t>
            </a:r>
            <a:r>
              <a:rPr lang="ru-RU" sz="2700" b="1" dirty="0" smtClean="0"/>
              <a:t>творчество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							</a:t>
            </a:r>
            <a:endParaRPr lang="ru-RU" sz="2800" dirty="0"/>
          </a:p>
        </p:txBody>
      </p:sp>
      <p:pic>
        <p:nvPicPr>
          <p:cNvPr id="1029" name="Picture 5" descr="C:\Users\odevseeva\Desktop\20190220_113406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073375"/>
            <a:ext cx="3732212" cy="561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odevseeva\Desktop\20190208_15534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80" b="4346"/>
          <a:stretch/>
        </p:blipFill>
        <p:spPr bwMode="auto">
          <a:xfrm rot="5400000">
            <a:off x="-450919" y="1975854"/>
            <a:ext cx="5611967" cy="3775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51570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74638"/>
            <a:ext cx="8219256" cy="1714202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latin typeface="+mn-lt"/>
                <a:cs typeface="Times New Roman" panose="02020603050405020304" pitchFamily="18" charset="0"/>
              </a:rPr>
              <a:t>День защитника Отечества – 23 февраля</a:t>
            </a:r>
            <a:endParaRPr lang="ru-RU" sz="3200" b="1" dirty="0"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odevseeva\Desktop\20190221_1003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52" y="1923971"/>
            <a:ext cx="9125248" cy="420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53195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/>
              <a:t>      Имя в истории Отечества</a:t>
            </a:r>
            <a:endParaRPr lang="ru-RU" sz="3600" b="1" dirty="0"/>
          </a:p>
        </p:txBody>
      </p:sp>
      <p:pic>
        <p:nvPicPr>
          <p:cNvPr id="1026" name="Picture 2" descr="C:\Users\odevseeva\Desktop\20190222_1154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908720"/>
            <a:ext cx="4068657" cy="5628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30137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  </a:t>
            </a:r>
            <a:r>
              <a:rPr lang="ru-RU" sz="4000" b="1" dirty="0" smtClean="0"/>
              <a:t>Соблазн великий и ужасный </a:t>
            </a:r>
            <a:br>
              <a:rPr lang="ru-RU" sz="4000" b="1" dirty="0" smtClean="0"/>
            </a:br>
            <a:r>
              <a:rPr lang="ru-RU" sz="4000" b="1" dirty="0" smtClean="0"/>
              <a:t>(борьба с курением)</a:t>
            </a:r>
            <a:endParaRPr lang="ru-RU" sz="4000" b="1" dirty="0"/>
          </a:p>
        </p:txBody>
      </p:sp>
      <p:pic>
        <p:nvPicPr>
          <p:cNvPr id="1026" name="Picture 2" descr="C:\Users\odevseeva\Desktop\20190318_10574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2776"/>
            <a:ext cx="8033446" cy="4820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381763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1377</TotalTime>
  <Words>172</Words>
  <Application>Microsoft Office PowerPoint</Application>
  <PresentationFormat>Экран (4:3)</PresentationFormat>
  <Paragraphs>28</Paragraphs>
  <Slides>28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Тема Office</vt:lpstr>
      <vt:lpstr>Д. А. Гранин. Жизнь и творчество</vt:lpstr>
      <vt:lpstr>День студента</vt:lpstr>
      <vt:lpstr>75 лет со дня снятия блокады Ленинграда</vt:lpstr>
      <vt:lpstr>День борьбы с ненормативной лексикой </vt:lpstr>
      <vt:lpstr>8 февраля – 185 лет со Дня рождения  Дмитрия Ивановича Менделеева</vt:lpstr>
      <vt:lpstr>10 февраля – день памяти                   И.А. Крылов. Жизнь и  А.С. Пушкина    творчество        </vt:lpstr>
      <vt:lpstr>День защитника Отечества – 23 февраля</vt:lpstr>
      <vt:lpstr>      Имя в истории Отечества</vt:lpstr>
      <vt:lpstr>  Соблазн великий и ужасный  (борьба с курением)</vt:lpstr>
      <vt:lpstr>Александр Попов, человек, подаривший миру радио</vt:lpstr>
      <vt:lpstr>    Женщины-писательницы в истории литературы</vt:lpstr>
      <vt:lpstr>Юрий Гагарин</vt:lpstr>
      <vt:lpstr>135 лет со Дня рождения  А. Р. Беляева </vt:lpstr>
      <vt:lpstr> 21 марта – День поэзии </vt:lpstr>
      <vt:lpstr>Новые поступления</vt:lpstr>
      <vt:lpstr>27 марта – Международный день театра</vt:lpstr>
      <vt:lpstr>Новые журналы</vt:lpstr>
      <vt:lpstr>1 апреля – 210 лет со Дня рождения Н.В. Гоголя</vt:lpstr>
      <vt:lpstr>12 апреля – День космонавтики</vt:lpstr>
      <vt:lpstr>Новые журналы </vt:lpstr>
      <vt:lpstr>В. П. Астафьев Жизнь и творчество к 95-летию со дня рождения</vt:lpstr>
      <vt:lpstr>9 мая – День Великой Победы</vt:lpstr>
      <vt:lpstr>Дорогами Победы</vt:lpstr>
      <vt:lpstr>95-летие со дня рождения Булата Окуджавы</vt:lpstr>
      <vt:lpstr>220 лет со дня рождения  Оноре де Бальзака</vt:lpstr>
      <vt:lpstr>24 мая – День Славянской письменности и культуры</vt:lpstr>
      <vt:lpstr>В мире А. С. Пушкина «Я памятник себе воздвиг нерукотворный…»</vt:lpstr>
      <vt:lpstr>23.06.2019 – 130 лет со дня рождения русской поэтессы А. А. Ахматовой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Евсеева Оксана Дмитриевна</dc:creator>
  <cp:lastModifiedBy>Евсеева Оксана Дмитриевна</cp:lastModifiedBy>
  <cp:revision>79</cp:revision>
  <dcterms:created xsi:type="dcterms:W3CDTF">2019-01-28T11:25:23Z</dcterms:created>
  <dcterms:modified xsi:type="dcterms:W3CDTF">2019-06-24T05:10:11Z</dcterms:modified>
</cp:coreProperties>
</file>